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2D2D2D"/>
    <a:srgbClr val="33CC33"/>
    <a:srgbClr val="88DD02"/>
    <a:srgbClr val="003DA7"/>
    <a:srgbClr val="25375C"/>
    <a:srgbClr val="1874F9"/>
    <a:srgbClr val="1803A5"/>
    <a:srgbClr val="4B248E"/>
    <a:srgbClr val="352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4" y="6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69A-59DC-474B-B288-55D1F0C4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3D334-1C20-49B9-8BBA-E4C710C8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7B-8E4D-49D0-B291-1BAD8377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8CF-5C3D-4FF3-A41F-0A7A3610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F5E1-C77A-4B3A-95AB-6B6719F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6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230-0A4F-4251-80D1-B243367B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0074E-2822-406B-9F2B-2EAA8E34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C1C4-89E6-48A0-97AA-234F99A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3A-5E7A-4F02-9F0F-139B5522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F8B5-2552-44D0-B810-E0DAB8E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3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FE7BD-AF15-4058-B288-4D9261FC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4CD7-4CAA-4155-808B-8ED17A3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B860-5CA9-4489-9CCA-B3264470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3A1-6778-4A17-AF30-D2F983F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EB93-468A-4848-BFDE-A55522D8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B13A-2A04-43B2-9BC3-6A0BCF1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D3AC-AD4D-49DD-A614-7E951711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464-9812-47EC-97B9-BFDC8E0D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2435-11F0-4EB4-90AB-9A7EBDB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FDD3-FAEA-48FE-9A5C-A7E9D15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1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1263-1A89-428D-AF56-B6DC9CEE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D73A-E9EF-471B-8299-7A1226DF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FFED-C3CB-4B13-A024-41DEFB2A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EA6F-1901-4B45-B35E-E5B4958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C8EC-D5B2-45EC-965F-BB2FD01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4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D52D-8B64-4D9A-8051-4842024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EB8A-8406-4C1D-B0CB-FC1F38EC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9B5A-0894-4E08-BEEC-C08134DB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CAD-09E2-4CDF-BD7D-DB8173F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9072-FFB4-4F3E-A0EF-9582D4AF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DE57-374E-4314-928E-CD1592A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452-3A5E-4856-915A-E40ECD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33A-975B-4AAD-8CD5-D6ED9D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AD43A-D5F8-4AC5-B51D-44E64CD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F1A7-DAC5-4196-9783-61D7C1CD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C946-15ED-46BB-9070-672B0BA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66FA-FC77-496D-9D67-32FC1DB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D8D3-03A1-4D93-A4DD-BA2C2AF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CDCE-C030-4639-A281-338D5F3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8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3D0-2C20-4CB6-97CF-6810AF4D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63E6E-1D68-45AF-B5C2-E358213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135E6-675B-4FDD-994E-6664255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E104-7B8B-4478-BD61-20776B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F3FD-7AA6-4389-B7DB-197B454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D5CF-6213-41A0-808C-7DD94E7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B80-E123-4E13-B932-A4F5F9C5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55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434-2074-4A79-B85E-649574F1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B93-7C39-437A-8926-4C4D23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37D0-32A5-4C4D-B18E-4DFB9878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3847-4E7A-4446-881A-C5EF887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B10-45EB-4581-A024-57AA7ED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3856-0DDA-4975-AF19-2D1081D6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A3E6-6A40-4857-840A-6A6B93E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C1C0-CDB3-4D7D-8955-A7F1ABC2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0755-BECA-4B0D-9FA6-AEFBD9C2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AD804-49C0-47AD-A9DD-8FDFFB5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97DC-5313-45A2-97CE-9B817A27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0BDA-C390-477F-ADEE-1D2292C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50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DA61-5DBA-43AC-98DB-AEF8CFD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8A52-B639-4055-8357-7DF307DE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FA4F-FB58-45B2-8858-65D42F88B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5F76-EE65-4E1C-93CC-D3BA5BBB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29F-4360-4E19-845C-34F3BD4E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35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E6131-F8F8-4FEE-9D00-10D6303C75F6}"/>
              </a:ext>
            </a:extLst>
          </p:cNvPr>
          <p:cNvSpPr txBox="1"/>
          <p:nvPr/>
        </p:nvSpPr>
        <p:spPr>
          <a:xfrm>
            <a:off x="5672919" y="4402911"/>
            <a:ext cx="59868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800" b="1" dirty="0"/>
              <a:t>Titlul prezentării pe un rând</a:t>
            </a:r>
          </a:p>
          <a:p>
            <a:pPr algn="r"/>
            <a:r>
              <a:rPr lang="ro-RO" sz="3800" b="1" dirty="0"/>
              <a:t>sau pe două rânduri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DF75-DAEE-4029-A5F6-833CC984DDB7}"/>
              </a:ext>
            </a:extLst>
          </p:cNvPr>
          <p:cNvSpPr txBox="1"/>
          <p:nvPr/>
        </p:nvSpPr>
        <p:spPr>
          <a:xfrm>
            <a:off x="4876801" y="5664795"/>
            <a:ext cx="67829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500" i="1" dirty="0"/>
              <a:t>Autorii prezentării</a:t>
            </a:r>
          </a:p>
        </p:txBody>
      </p:sp>
    </p:spTree>
    <p:extLst>
      <p:ext uri="{BB962C8B-B14F-4D97-AF65-F5344CB8AC3E}">
        <p14:creationId xmlns:p14="http://schemas.microsoft.com/office/powerpoint/2010/main" val="15417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D0841B-FBCF-4341-BEA5-C9EF142B2284}"/>
              </a:ext>
            </a:extLst>
          </p:cNvPr>
          <p:cNvSpPr txBox="1"/>
          <p:nvPr/>
        </p:nvSpPr>
        <p:spPr>
          <a:xfrm>
            <a:off x="750626" y="596698"/>
            <a:ext cx="82205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500" b="1" dirty="0">
                <a:solidFill>
                  <a:srgbClr val="2D2D2D"/>
                </a:solidFill>
              </a:rPr>
              <a:t>Titlul </a:t>
            </a:r>
            <a:r>
              <a:rPr lang="ro-RO" sz="4500" b="1" dirty="0" err="1">
                <a:solidFill>
                  <a:srgbClr val="2D2D2D"/>
                </a:solidFill>
              </a:rPr>
              <a:t>slide</a:t>
            </a:r>
            <a:r>
              <a:rPr lang="ro-RO" sz="4500" b="1" dirty="0">
                <a:solidFill>
                  <a:srgbClr val="2D2D2D"/>
                </a:solidFill>
              </a:rPr>
              <a:t>-ului pe un rând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C81-22F5-4424-A0F9-4F48A4006A3A}"/>
              </a:ext>
            </a:extLst>
          </p:cNvPr>
          <p:cNvSpPr txBox="1"/>
          <p:nvPr/>
        </p:nvSpPr>
        <p:spPr>
          <a:xfrm>
            <a:off x="750626" y="1671732"/>
            <a:ext cx="10663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Sed</a:t>
            </a:r>
            <a:r>
              <a:rPr lang="ro-RO" sz="2000" dirty="0"/>
              <a:t> ut </a:t>
            </a:r>
            <a:r>
              <a:rPr lang="ro-RO" sz="2000" dirty="0" err="1"/>
              <a:t>perspiciatis</a:t>
            </a:r>
            <a:r>
              <a:rPr lang="ro-RO" sz="2000" dirty="0"/>
              <a:t> unde </a:t>
            </a:r>
            <a:r>
              <a:rPr lang="ro-RO" sz="2000" dirty="0" err="1"/>
              <a:t>omnis</a:t>
            </a:r>
            <a:r>
              <a:rPr lang="ro-RO" sz="2000" dirty="0"/>
              <a:t> iste </a:t>
            </a:r>
            <a:r>
              <a:rPr lang="ro-RO" sz="2000" dirty="0" err="1"/>
              <a:t>natus</a:t>
            </a:r>
            <a:r>
              <a:rPr lang="ro-RO" sz="2000" dirty="0"/>
              <a:t> </a:t>
            </a:r>
            <a:r>
              <a:rPr lang="ro-RO" sz="2000" dirty="0" err="1"/>
              <a:t>error</a:t>
            </a:r>
            <a:r>
              <a:rPr lang="ro-RO" sz="2000" dirty="0"/>
              <a:t> sit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accusantium</a:t>
            </a:r>
            <a:r>
              <a:rPr lang="ro-RO" sz="2000" dirty="0"/>
              <a:t> </a:t>
            </a:r>
            <a:r>
              <a:rPr lang="ro-RO" sz="2000" dirty="0" err="1"/>
              <a:t>doloremque</a:t>
            </a:r>
            <a:r>
              <a:rPr lang="ro-RO" sz="2000" dirty="0"/>
              <a:t> </a:t>
            </a:r>
            <a:r>
              <a:rPr lang="ro-RO" sz="2000" dirty="0" err="1"/>
              <a:t>laudantium</a:t>
            </a:r>
            <a:r>
              <a:rPr lang="ro-RO" sz="2000" dirty="0"/>
              <a:t>, </a:t>
            </a:r>
            <a:r>
              <a:rPr lang="ro-RO" sz="2000" dirty="0" err="1"/>
              <a:t>totam</a:t>
            </a:r>
            <a:r>
              <a:rPr lang="ro-RO" sz="2000" dirty="0"/>
              <a:t> rem </a:t>
            </a:r>
            <a:r>
              <a:rPr lang="ro-RO" sz="2000" dirty="0" err="1"/>
              <a:t>aperiam</a:t>
            </a:r>
            <a:r>
              <a:rPr lang="ro-RO" sz="2000" dirty="0"/>
              <a:t>, </a:t>
            </a:r>
            <a:r>
              <a:rPr lang="ro-RO" sz="2000" dirty="0" err="1"/>
              <a:t>eaque</a:t>
            </a:r>
            <a:r>
              <a:rPr lang="ro-RO" sz="2000" dirty="0"/>
              <a:t> </a:t>
            </a:r>
            <a:r>
              <a:rPr lang="ro-RO" sz="2000" dirty="0" err="1"/>
              <a:t>ipsa</a:t>
            </a:r>
            <a:r>
              <a:rPr lang="ro-RO" sz="2000" dirty="0"/>
              <a:t> </a:t>
            </a:r>
            <a:r>
              <a:rPr lang="ro-RO" sz="2000" dirty="0" err="1"/>
              <a:t>quae</a:t>
            </a:r>
            <a:r>
              <a:rPr lang="ro-RO" sz="2000" dirty="0"/>
              <a:t> </a:t>
            </a:r>
            <a:r>
              <a:rPr lang="ro-RO" sz="2000" dirty="0" err="1"/>
              <a:t>ab</a:t>
            </a:r>
            <a:r>
              <a:rPr lang="ro-RO" sz="2000" dirty="0"/>
              <a:t> </a:t>
            </a:r>
            <a:r>
              <a:rPr lang="ro-RO" sz="2000" dirty="0" err="1"/>
              <a:t>illo</a:t>
            </a:r>
            <a:r>
              <a:rPr lang="ro-RO" sz="2000" dirty="0"/>
              <a:t> </a:t>
            </a:r>
            <a:r>
              <a:rPr lang="ro-RO" sz="2000" dirty="0" err="1"/>
              <a:t>inventore</a:t>
            </a:r>
            <a:r>
              <a:rPr lang="ro-RO" sz="2000" dirty="0"/>
              <a:t> </a:t>
            </a:r>
            <a:r>
              <a:rPr lang="ro-RO" sz="2000" dirty="0" err="1"/>
              <a:t>veritatis</a:t>
            </a:r>
            <a:r>
              <a:rPr lang="ro-RO" sz="2000" dirty="0"/>
              <a:t> et quasi </a:t>
            </a:r>
            <a:r>
              <a:rPr lang="ro-RO" sz="2000" dirty="0" err="1"/>
              <a:t>architecto</a:t>
            </a:r>
            <a:r>
              <a:rPr lang="ro-RO" sz="2000" dirty="0"/>
              <a:t> </a:t>
            </a:r>
            <a:r>
              <a:rPr lang="ro-RO" sz="2000" dirty="0" err="1"/>
              <a:t>beatae</a:t>
            </a:r>
            <a:r>
              <a:rPr lang="ro-RO" sz="2000" dirty="0"/>
              <a:t> vitae dicta sunt </a:t>
            </a:r>
            <a:r>
              <a:rPr lang="ro-RO" sz="2000" dirty="0" err="1"/>
              <a:t>explicabo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/>
              <a:t>Nemo </a:t>
            </a:r>
            <a:r>
              <a:rPr lang="ro-RO" sz="2000" dirty="0" err="1"/>
              <a:t>enim</a:t>
            </a:r>
            <a:r>
              <a:rPr lang="ro-RO" sz="2000" dirty="0"/>
              <a:t> </a:t>
            </a:r>
            <a:r>
              <a:rPr lang="ro-RO" sz="2000" dirty="0" err="1"/>
              <a:t>ipsam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voluptas</a:t>
            </a:r>
            <a:r>
              <a:rPr lang="ro-RO" sz="2000" dirty="0"/>
              <a:t> sit </a:t>
            </a:r>
            <a:r>
              <a:rPr lang="ro-RO" sz="2000" dirty="0" err="1"/>
              <a:t>aspernatur</a:t>
            </a:r>
            <a:r>
              <a:rPr lang="ro-RO" sz="2000" dirty="0"/>
              <a:t> aut </a:t>
            </a:r>
            <a:r>
              <a:rPr lang="ro-RO" sz="2000" dirty="0" err="1"/>
              <a:t>odit</a:t>
            </a:r>
            <a:r>
              <a:rPr lang="ro-RO" sz="2000" dirty="0"/>
              <a:t> aut fugit,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consequuntur</a:t>
            </a:r>
            <a:r>
              <a:rPr lang="ro-RO" sz="2000" dirty="0"/>
              <a:t> </a:t>
            </a:r>
            <a:r>
              <a:rPr lang="ro-RO" sz="2000" dirty="0" err="1"/>
              <a:t>magni</a:t>
            </a:r>
            <a:r>
              <a:rPr lang="ro-RO" sz="2000" dirty="0"/>
              <a:t> </a:t>
            </a:r>
            <a:r>
              <a:rPr lang="ro-RO" sz="2000" dirty="0" err="1"/>
              <a:t>dolores</a:t>
            </a:r>
            <a:r>
              <a:rPr lang="ro-RO" sz="2000" dirty="0"/>
              <a:t> </a:t>
            </a:r>
            <a:r>
              <a:rPr lang="ro-RO" sz="2000" dirty="0" err="1"/>
              <a:t>eos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ratione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sequi</a:t>
            </a:r>
            <a:r>
              <a:rPr lang="ro-RO" sz="2000" dirty="0"/>
              <a:t> </a:t>
            </a:r>
            <a:r>
              <a:rPr lang="ro-RO" sz="2000" dirty="0" err="1"/>
              <a:t>nesciunt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Neque</a:t>
            </a:r>
            <a:r>
              <a:rPr lang="ro-RO" sz="2000" dirty="0"/>
              <a:t> </a:t>
            </a:r>
            <a:r>
              <a:rPr lang="ro-RO" sz="2000" dirty="0" err="1"/>
              <a:t>porro</a:t>
            </a:r>
            <a:r>
              <a:rPr lang="ro-RO" sz="2000" dirty="0"/>
              <a:t> </a:t>
            </a:r>
            <a:r>
              <a:rPr lang="ro-RO" sz="2000" dirty="0" err="1"/>
              <a:t>quisquam</a:t>
            </a:r>
            <a:r>
              <a:rPr lang="ro-RO" sz="2000" dirty="0"/>
              <a:t> est,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ipsum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dolor</a:t>
            </a:r>
            <a:r>
              <a:rPr lang="ro-RO" sz="2000" dirty="0"/>
              <a:t> sit </a:t>
            </a:r>
            <a:r>
              <a:rPr lang="ro-RO" sz="2000" dirty="0" err="1"/>
              <a:t>amet</a:t>
            </a:r>
            <a:r>
              <a:rPr lang="ro-RO" sz="2000" dirty="0"/>
              <a:t>, </a:t>
            </a:r>
            <a:r>
              <a:rPr lang="ro-RO" sz="2000" dirty="0" err="1"/>
              <a:t>consectetur</a:t>
            </a:r>
            <a:r>
              <a:rPr lang="ro-RO" sz="2000" dirty="0"/>
              <a:t>, </a:t>
            </a:r>
            <a:r>
              <a:rPr lang="ro-RO" sz="2000" dirty="0" err="1"/>
              <a:t>adipisci</a:t>
            </a:r>
            <a:r>
              <a:rPr lang="ro-RO" sz="2000" dirty="0"/>
              <a:t> velit,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non </a:t>
            </a:r>
            <a:r>
              <a:rPr lang="ro-RO" sz="2000" dirty="0" err="1"/>
              <a:t>numquam</a:t>
            </a:r>
            <a:r>
              <a:rPr lang="ro-RO" sz="2000" dirty="0"/>
              <a:t> </a:t>
            </a:r>
            <a:r>
              <a:rPr lang="ro-RO" sz="2000" dirty="0" err="1"/>
              <a:t>eius</a:t>
            </a:r>
            <a:r>
              <a:rPr lang="ro-RO" sz="2000" dirty="0"/>
              <a:t> </a:t>
            </a:r>
            <a:r>
              <a:rPr lang="ro-RO" sz="2000" dirty="0" err="1"/>
              <a:t>modi</a:t>
            </a:r>
            <a:r>
              <a:rPr lang="ro-RO" sz="2000" dirty="0"/>
              <a:t> tempora </a:t>
            </a:r>
            <a:r>
              <a:rPr lang="ro-RO" sz="2000" dirty="0" err="1"/>
              <a:t>incidunt</a:t>
            </a:r>
            <a:r>
              <a:rPr lang="ro-RO" sz="2000" dirty="0"/>
              <a:t> ut </a:t>
            </a:r>
            <a:r>
              <a:rPr lang="ro-RO" sz="2000" dirty="0" err="1"/>
              <a:t>labore</a:t>
            </a:r>
            <a:r>
              <a:rPr lang="ro-RO" sz="2000" dirty="0"/>
              <a:t> et </a:t>
            </a:r>
            <a:r>
              <a:rPr lang="ro-RO" sz="2000" dirty="0" err="1"/>
              <a:t>dolore</a:t>
            </a:r>
            <a:r>
              <a:rPr lang="ro-RO" sz="2000" dirty="0"/>
              <a:t> </a:t>
            </a:r>
            <a:r>
              <a:rPr lang="ro-RO" sz="2000" dirty="0" err="1"/>
              <a:t>magnam</a:t>
            </a:r>
            <a:r>
              <a:rPr lang="ro-RO" sz="2000" dirty="0"/>
              <a:t> </a:t>
            </a:r>
            <a:r>
              <a:rPr lang="ro-RO" sz="2000" dirty="0" err="1"/>
              <a:t>aliquam</a:t>
            </a:r>
            <a:r>
              <a:rPr lang="ro-RO" sz="2000" dirty="0"/>
              <a:t> </a:t>
            </a:r>
            <a:r>
              <a:rPr lang="ro-RO" sz="2000" dirty="0" err="1"/>
              <a:t>quaerat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. Ut </a:t>
            </a:r>
            <a:r>
              <a:rPr lang="ro-RO" sz="2000" dirty="0" err="1"/>
              <a:t>enim</a:t>
            </a:r>
            <a:r>
              <a:rPr lang="ro-RO" sz="2000" dirty="0"/>
              <a:t> ad minima </a:t>
            </a:r>
            <a:r>
              <a:rPr lang="ro-RO" sz="2000" dirty="0" err="1"/>
              <a:t>veniam</a:t>
            </a:r>
            <a:r>
              <a:rPr lang="ro-RO" sz="2000" dirty="0"/>
              <a:t>, </a:t>
            </a: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nostrum</a:t>
            </a:r>
            <a:r>
              <a:rPr lang="ro-RO" sz="2000" dirty="0"/>
              <a:t> </a:t>
            </a:r>
            <a:r>
              <a:rPr lang="ro-RO" sz="2000" dirty="0" err="1"/>
              <a:t>exercitationem</a:t>
            </a:r>
            <a:r>
              <a:rPr lang="ro-RO" sz="2000" dirty="0"/>
              <a:t> </a:t>
            </a:r>
            <a:r>
              <a:rPr lang="ro-RO" sz="2000" dirty="0" err="1"/>
              <a:t>ullam</a:t>
            </a:r>
            <a:r>
              <a:rPr lang="ro-RO" sz="2000" dirty="0"/>
              <a:t> </a:t>
            </a:r>
            <a:r>
              <a:rPr lang="ro-RO" sz="2000" dirty="0" err="1"/>
              <a:t>corporis</a:t>
            </a:r>
            <a:r>
              <a:rPr lang="ro-RO" sz="2000" dirty="0"/>
              <a:t> </a:t>
            </a:r>
            <a:r>
              <a:rPr lang="ro-RO" sz="2000" dirty="0" err="1"/>
              <a:t>suscipit</a:t>
            </a:r>
            <a:r>
              <a:rPr lang="ro-RO" sz="2000" dirty="0"/>
              <a:t> </a:t>
            </a:r>
            <a:r>
              <a:rPr lang="ro-RO" sz="2000" dirty="0" err="1"/>
              <a:t>laboriosam</a:t>
            </a:r>
            <a:r>
              <a:rPr lang="ro-RO" sz="2000" dirty="0"/>
              <a:t>, </a:t>
            </a:r>
            <a:r>
              <a:rPr lang="ro-RO" sz="2000" dirty="0" err="1"/>
              <a:t>nisi</a:t>
            </a:r>
            <a:r>
              <a:rPr lang="ro-RO" sz="2000" dirty="0"/>
              <a:t> ut </a:t>
            </a:r>
            <a:r>
              <a:rPr lang="ro-RO" sz="2000" dirty="0" err="1"/>
              <a:t>aliquid</a:t>
            </a:r>
            <a:r>
              <a:rPr lang="ro-RO" sz="2000" dirty="0"/>
              <a:t> ex ea </a:t>
            </a:r>
            <a:r>
              <a:rPr lang="ro-RO" sz="2000" dirty="0" err="1"/>
              <a:t>commodi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autem</a:t>
            </a:r>
            <a:r>
              <a:rPr lang="ro-RO" sz="2000" dirty="0"/>
              <a:t> vel </a:t>
            </a:r>
            <a:r>
              <a:rPr lang="ro-RO" sz="2000" dirty="0" err="1"/>
              <a:t>eum</a:t>
            </a:r>
            <a:r>
              <a:rPr lang="ro-RO" sz="2000" dirty="0"/>
              <a:t> iure </a:t>
            </a:r>
            <a:r>
              <a:rPr lang="ro-RO" sz="2000" dirty="0" err="1"/>
              <a:t>reprehenderit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in ea voluptate velit </a:t>
            </a:r>
            <a:r>
              <a:rPr lang="ro-RO" sz="2000" dirty="0" err="1"/>
              <a:t>esse</a:t>
            </a:r>
            <a:r>
              <a:rPr lang="ro-RO" sz="2000" dirty="0"/>
              <a:t> </a:t>
            </a:r>
            <a:r>
              <a:rPr lang="ro-RO" sz="2000" dirty="0" err="1"/>
              <a:t>quam</a:t>
            </a:r>
            <a:r>
              <a:rPr lang="ro-RO" sz="2000" dirty="0"/>
              <a:t> </a:t>
            </a:r>
            <a:r>
              <a:rPr lang="ro-RO" sz="2000" dirty="0" err="1"/>
              <a:t>nihil</a:t>
            </a:r>
            <a:r>
              <a:rPr lang="ro-RO" sz="2000" dirty="0"/>
              <a:t> </a:t>
            </a:r>
            <a:r>
              <a:rPr lang="ro-RO" sz="2000" dirty="0" err="1"/>
              <a:t>molestiae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, vel </a:t>
            </a:r>
            <a:r>
              <a:rPr lang="ro-RO" sz="2000" dirty="0" err="1"/>
              <a:t>illum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eum</a:t>
            </a:r>
            <a:r>
              <a:rPr lang="ro-RO" sz="2000" dirty="0"/>
              <a:t> </a:t>
            </a:r>
            <a:r>
              <a:rPr lang="ro-RO" sz="2000" dirty="0" err="1"/>
              <a:t>fugiat</a:t>
            </a:r>
            <a:r>
              <a:rPr lang="ro-RO" sz="2000" dirty="0"/>
              <a:t> quo </a:t>
            </a:r>
            <a:r>
              <a:rPr lang="ro-RO" sz="2000" dirty="0" err="1"/>
              <a:t>voluptas</a:t>
            </a:r>
            <a:r>
              <a:rPr lang="ro-RO" sz="2000" dirty="0"/>
              <a:t> </a:t>
            </a:r>
            <a:r>
              <a:rPr lang="ro-RO" sz="2000" dirty="0" err="1"/>
              <a:t>nulla</a:t>
            </a:r>
            <a:r>
              <a:rPr lang="ro-RO" sz="2000" dirty="0"/>
              <a:t> </a:t>
            </a:r>
            <a:r>
              <a:rPr lang="ro-RO" sz="2000" dirty="0" err="1"/>
              <a:t>pariatur</a:t>
            </a:r>
            <a:r>
              <a:rPr lang="ro-RO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4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Ciubotaru</dc:creator>
  <cp:lastModifiedBy>PC 8</cp:lastModifiedBy>
  <cp:revision>27</cp:revision>
  <dcterms:created xsi:type="dcterms:W3CDTF">2019-05-13T14:09:32Z</dcterms:created>
  <dcterms:modified xsi:type="dcterms:W3CDTF">2025-11-03T12:27:27Z</dcterms:modified>
</cp:coreProperties>
</file>