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EB49-D813-66C1-33AB-72F54CD2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3" y="3605347"/>
            <a:ext cx="11356300" cy="215263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0531-3494-3782-8150-B7338386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6021976"/>
            <a:ext cx="11356300" cy="15884433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30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14</cp:revision>
  <dcterms:created xsi:type="dcterms:W3CDTF">2021-01-19T15:01:44Z</dcterms:created>
  <dcterms:modified xsi:type="dcterms:W3CDTF">2025-11-04T11:21:51Z</dcterms:modified>
</cp:coreProperties>
</file>